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 id="278" r:id="rId21"/>
    <p:sldId id="277" r:id="rId22"/>
    <p:sldId id="280"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42" d="100"/>
          <a:sy n="142" d="100"/>
        </p:scale>
        <p:origin x="87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murata.com/en/products/productdata/8801162133534/SPEC-CSTNE12M0GH5L000R0.pdf"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we-online.com/components/products/datasheet/450301014042.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4824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916731"/>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endParaRPr lang="en-US" sz="1650" dirty="0"/>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22</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3303062314"/>
              </p:ext>
            </p:extLst>
          </p:nvPr>
        </p:nvGraphicFramePr>
        <p:xfrm>
          <a:off x="872912" y="32112"/>
          <a:ext cx="7398175" cy="5079276"/>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53202">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53202">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53202">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53202">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53202">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53202">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53202">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53202">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53202">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53202">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53202">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61798">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1535</Words>
  <Application>Microsoft Office PowerPoint</Application>
  <PresentationFormat>On-screen Show (16:9)</PresentationFormat>
  <Paragraphs>196</Paragraphs>
  <Slides>22</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27</cp:revision>
  <dcterms:modified xsi:type="dcterms:W3CDTF">2023-11-20T20:48:51Z</dcterms:modified>
</cp:coreProperties>
</file>